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dirty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10/19/2015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10/19/2015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pPr/>
              <a:t>10/19/2015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10/19/2015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wnload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Preparing Raspberry Pi for First Use.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Setting up noobs and Raspberry pi for first use.</a:t>
            </a:r>
          </a:p>
          <a:p>
            <a:pPr algn="ctr"/>
            <a:r>
              <a:rPr lang="en-US" dirty="0" smtClean="0"/>
              <a:t>Complete Guide for all the DIY and know </a:t>
            </a:r>
            <a:r>
              <a:rPr lang="en-US" dirty="0" err="1" smtClean="0"/>
              <a:t>hows</a:t>
            </a:r>
            <a:r>
              <a:rPr lang="en-US" dirty="0" smtClean="0"/>
              <a:t>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74246"/>
            <a:ext cx="1847850" cy="3714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8449" y="74246"/>
            <a:ext cx="2495550" cy="6191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5762673"/>
            <a:ext cx="866421" cy="10953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1470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Raspbian</a:t>
            </a:r>
            <a:r>
              <a:rPr lang="en-US" dirty="0" smtClean="0"/>
              <a:t> GUI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6" r="5740" b="3428"/>
          <a:stretch/>
        </p:blipFill>
        <p:spPr>
          <a:xfrm>
            <a:off x="6274586" y="2039447"/>
            <a:ext cx="4881094" cy="3884836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5762673"/>
            <a:ext cx="866421" cy="10953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24296" y="2137893"/>
            <a:ext cx="4297710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US" dirty="0" smtClean="0"/>
              <a:t>This is the Desktop GUI of the </a:t>
            </a:r>
            <a:r>
              <a:rPr lang="en-US" dirty="0" err="1" smtClean="0"/>
              <a:t>Raspbian</a:t>
            </a:r>
            <a:r>
              <a:rPr lang="en-US" dirty="0" smtClean="0"/>
              <a:t> after successful installation.</a:t>
            </a:r>
          </a:p>
          <a:p>
            <a:endParaRPr lang="en-US" dirty="0"/>
          </a:p>
          <a:p>
            <a:endParaRPr lang="en-US" sz="1100" dirty="0" smtClean="0"/>
          </a:p>
          <a:p>
            <a:endParaRPr lang="en-US" sz="1100" dirty="0"/>
          </a:p>
          <a:p>
            <a:endParaRPr lang="en-US" sz="1100" dirty="0" smtClean="0"/>
          </a:p>
          <a:p>
            <a:endParaRPr lang="en-US" sz="1100" dirty="0"/>
          </a:p>
          <a:p>
            <a:endParaRPr lang="en-US" sz="1100" dirty="0" smtClean="0"/>
          </a:p>
          <a:p>
            <a:endParaRPr lang="en-US" sz="1100" dirty="0"/>
          </a:p>
          <a:p>
            <a:endParaRPr lang="en-US" sz="1100" dirty="0" smtClean="0"/>
          </a:p>
          <a:p>
            <a:endParaRPr lang="en-US" sz="1100" dirty="0"/>
          </a:p>
          <a:p>
            <a:endParaRPr lang="en-US" sz="1100" dirty="0" smtClean="0"/>
          </a:p>
          <a:p>
            <a:endParaRPr lang="en-US" sz="1100" dirty="0"/>
          </a:p>
          <a:p>
            <a:endParaRPr lang="en-US" sz="1100" dirty="0" smtClean="0"/>
          </a:p>
          <a:p>
            <a:endParaRPr lang="en-US" sz="1100" dirty="0"/>
          </a:p>
          <a:p>
            <a:endParaRPr lang="en-US" sz="1100" dirty="0" smtClean="0"/>
          </a:p>
          <a:p>
            <a:endParaRPr lang="en-US" sz="1100" dirty="0"/>
          </a:p>
          <a:p>
            <a:endParaRPr lang="en-US" sz="1100" dirty="0" smtClean="0"/>
          </a:p>
          <a:p>
            <a:endParaRPr lang="en-US" sz="1100" dirty="0"/>
          </a:p>
          <a:p>
            <a:endParaRPr lang="en-US" sz="1100" dirty="0" smtClean="0"/>
          </a:p>
          <a:p>
            <a:endParaRPr lang="en-US" sz="1100" dirty="0"/>
          </a:p>
          <a:p>
            <a:r>
              <a:rPr lang="en-US" sz="1100" dirty="0" smtClean="0"/>
              <a:t>Note: this is no the default wallpaper. Multiple enhancements have been applied.</a:t>
            </a:r>
            <a:endParaRPr lang="en-IN" sz="1100" dirty="0"/>
          </a:p>
        </p:txBody>
      </p:sp>
      <p:sp>
        <p:nvSpPr>
          <p:cNvPr id="9" name="TextBox 8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2354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NOOBS for first use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NOOBS:- It is a Linux </a:t>
            </a:r>
            <a:r>
              <a:rPr lang="en-US" dirty="0" err="1" smtClean="0"/>
              <a:t>Debian</a:t>
            </a:r>
            <a:r>
              <a:rPr lang="en-US" dirty="0" smtClean="0"/>
              <a:t> image made exclusively for Raspberry Pi. 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The OS that you get by default is </a:t>
            </a:r>
            <a:r>
              <a:rPr lang="en-US" dirty="0" err="1" smtClean="0"/>
              <a:t>Raspbian</a:t>
            </a:r>
            <a:r>
              <a:rPr lang="en-US" dirty="0" smtClean="0"/>
              <a:t>.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NOOBS means: New Out OF the Box.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Designed specifically for the Raspberry Pi platform this is </a:t>
            </a:r>
            <a:r>
              <a:rPr lang="en-US" dirty="0"/>
              <a:t> </a:t>
            </a:r>
            <a:r>
              <a:rPr lang="en-US" dirty="0" smtClean="0"/>
              <a:t>a completely hassle free operating system.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It is a free OS available from the Raspberry pi foundation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There are many other operating systems available for advanced users.</a:t>
            </a:r>
          </a:p>
          <a:p>
            <a:pPr>
              <a:buBlip>
                <a:blip r:embed="rId2"/>
              </a:buBlip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0" y="5762673"/>
            <a:ext cx="866421" cy="10953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2915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online Download Source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1734593"/>
          </a:xfrm>
        </p:spPr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Raspbian</a:t>
            </a:r>
            <a:r>
              <a:rPr lang="en-US" dirty="0" smtClean="0"/>
              <a:t> and other OS versions are available as free downloads online.</a:t>
            </a:r>
          </a:p>
          <a:p>
            <a:pPr>
              <a:buBlip>
                <a:blip r:embed="rId2"/>
              </a:buBlip>
            </a:pPr>
            <a:r>
              <a:rPr lang="en-IN" dirty="0" smtClean="0">
                <a:hlinkClick r:id="rId3"/>
              </a:rPr>
              <a:t> https</a:t>
            </a:r>
            <a:r>
              <a:rPr lang="en-IN" dirty="0">
                <a:hlinkClick r:id="rId3"/>
              </a:rPr>
              <a:t>://www.raspberrypi.org/downloads</a:t>
            </a:r>
            <a:r>
              <a:rPr lang="en-IN" dirty="0" smtClean="0">
                <a:hlinkClick r:id="rId3"/>
              </a:rPr>
              <a:t>/</a:t>
            </a:r>
            <a:endParaRPr lang="en-IN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The link above lists many Operating Systems available.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Some of the Tested OS are: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3580327"/>
            <a:ext cx="10210371" cy="216982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dirty="0"/>
              <a:t>NOOBS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dirty="0" err="1"/>
              <a:t>Raspbian</a:t>
            </a:r>
            <a:endParaRPr lang="en-US" dirty="0"/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dirty="0"/>
              <a:t>Ubuntu Mate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dirty="0"/>
              <a:t>Snappy Ubuntu Core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dirty="0"/>
              <a:t>Windows 10 IOT core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dirty="0"/>
              <a:t>OSMC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dirty="0" err="1"/>
              <a:t>Openelec</a:t>
            </a:r>
            <a:endParaRPr lang="en-US" dirty="0"/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dirty="0" err="1"/>
              <a:t>Pinet</a:t>
            </a:r>
            <a:endParaRPr lang="en-US" dirty="0"/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dirty="0" err="1"/>
              <a:t>Risc</a:t>
            </a:r>
            <a:r>
              <a:rPr lang="en-US" dirty="0"/>
              <a:t> </a:t>
            </a:r>
            <a:r>
              <a:rPr lang="en-US" dirty="0" smtClean="0"/>
              <a:t>OS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5762673"/>
            <a:ext cx="866421" cy="10953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5111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Formatting SD Card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Formatting the SD card is Done Via SD Formatter Software.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080" y="2364947"/>
            <a:ext cx="6217920" cy="35041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5762673"/>
            <a:ext cx="866421" cy="10953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5263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Copying NOOBS installation Files.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963" y="1911329"/>
            <a:ext cx="10058400" cy="38925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5762673"/>
            <a:ext cx="866421" cy="10953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7917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Connecting Raspberry Pi to peripherals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9538" y="1919443"/>
            <a:ext cx="7173884" cy="414650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5762673"/>
            <a:ext cx="866421" cy="10953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6098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First Boot Screen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6792" y="1897778"/>
            <a:ext cx="5438888" cy="4022725"/>
          </a:xfrm>
        </p:spPr>
      </p:pic>
      <p:sp>
        <p:nvSpPr>
          <p:cNvPr id="5" name="TextBox 4"/>
          <p:cNvSpPr txBox="1"/>
          <p:nvPr/>
        </p:nvSpPr>
        <p:spPr>
          <a:xfrm>
            <a:off x="1197735" y="1996225"/>
            <a:ext cx="42371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US" dirty="0" smtClean="0"/>
              <a:t>Choose </a:t>
            </a:r>
            <a:r>
              <a:rPr lang="en-US" dirty="0" err="1" smtClean="0"/>
              <a:t>Raspbian</a:t>
            </a:r>
            <a:r>
              <a:rPr lang="en-US" dirty="0" smtClean="0"/>
              <a:t> from the list as rest are only download links.</a:t>
            </a:r>
          </a:p>
          <a:p>
            <a:pPr marL="285750" indent="-285750">
              <a:buBlip>
                <a:blip r:embed="rId3"/>
              </a:buBlip>
            </a:pPr>
            <a:endParaRPr lang="en-US" dirty="0"/>
          </a:p>
          <a:p>
            <a:pPr marL="285750" indent="-285750">
              <a:buBlip>
                <a:blip r:embed="rId3"/>
              </a:buBlip>
            </a:pPr>
            <a:r>
              <a:rPr lang="en-US" dirty="0" smtClean="0"/>
              <a:t>The Setup will take from 20 to 40 minutes to complete.</a:t>
            </a:r>
          </a:p>
          <a:p>
            <a:pPr marL="285750" indent="-285750">
              <a:buBlip>
                <a:blip r:embed="rId3"/>
              </a:buBlip>
            </a:pPr>
            <a:endParaRPr lang="en-US" dirty="0"/>
          </a:p>
          <a:p>
            <a:pPr marL="285750" indent="-285750">
              <a:buBlip>
                <a:blip r:embed="rId3"/>
              </a:buBlip>
            </a:pPr>
            <a:r>
              <a:rPr lang="en-US" dirty="0" smtClean="0"/>
              <a:t>Upon successful installation you will be greeted by the GUI of the </a:t>
            </a:r>
            <a:r>
              <a:rPr lang="en-US" dirty="0" err="1" smtClean="0"/>
              <a:t>Raspbian</a:t>
            </a:r>
            <a:r>
              <a:rPr lang="en-US" dirty="0" smtClean="0"/>
              <a:t>.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5762673"/>
            <a:ext cx="866421" cy="10953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8042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Raspbian</a:t>
            </a:r>
            <a:r>
              <a:rPr lang="en-US" dirty="0" smtClean="0"/>
              <a:t> Boot screen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1809" y="1859142"/>
            <a:ext cx="4813871" cy="4022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97280" y="1996225"/>
            <a:ext cx="48913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US" dirty="0" smtClean="0"/>
              <a:t>The number of Raspberries on the top represents the number of </a:t>
            </a:r>
            <a:r>
              <a:rPr lang="en-US" dirty="0" err="1" smtClean="0"/>
              <a:t>cpu</a:t>
            </a:r>
            <a:r>
              <a:rPr lang="en-US" dirty="0" smtClean="0"/>
              <a:t> cores in the </a:t>
            </a:r>
            <a:r>
              <a:rPr lang="en-US" dirty="0" err="1" smtClean="0"/>
              <a:t>SoC</a:t>
            </a:r>
            <a:r>
              <a:rPr lang="en-US" dirty="0" smtClean="0"/>
              <a:t> of the Raspberry Pi </a:t>
            </a:r>
          </a:p>
          <a:p>
            <a:endParaRPr lang="en-US" dirty="0" smtClean="0"/>
          </a:p>
          <a:p>
            <a:pPr marL="285750" indent="-285750">
              <a:buBlip>
                <a:blip r:embed="rId3"/>
              </a:buBlip>
            </a:pPr>
            <a:r>
              <a:rPr lang="en-US" dirty="0" smtClean="0"/>
              <a:t>This particular is the Raspberry Pi 2’s boot screen.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5762673"/>
            <a:ext cx="866421" cy="10953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5622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to your Raspberry Pi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195937" cy="4023360"/>
          </a:xfr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The default Username for the </a:t>
            </a:r>
            <a:r>
              <a:rPr lang="en-US" dirty="0" err="1" smtClean="0"/>
              <a:t>Raspbian</a:t>
            </a:r>
            <a:r>
              <a:rPr lang="en-US" dirty="0" smtClean="0"/>
              <a:t> OS is: Pi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The default password is: raspberry</a:t>
            </a:r>
          </a:p>
          <a:p>
            <a:pPr>
              <a:buBlip>
                <a:blip r:embed="rId2"/>
              </a:buBlip>
            </a:pP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smtClean="0"/>
              <a:t>If the boot doesn’t ends up in </a:t>
            </a:r>
            <a:r>
              <a:rPr lang="en-US" dirty="0" err="1" smtClean="0"/>
              <a:t>gui</a:t>
            </a:r>
            <a:r>
              <a:rPr lang="en-US" dirty="0" smtClean="0"/>
              <a:t>, type </a:t>
            </a:r>
            <a:r>
              <a:rPr lang="en-US" b="1" dirty="0" err="1" smtClean="0"/>
              <a:t>startx</a:t>
            </a:r>
            <a:r>
              <a:rPr lang="en-US" dirty="0"/>
              <a:t> </a:t>
            </a:r>
            <a:r>
              <a:rPr lang="en-US" dirty="0" smtClean="0"/>
              <a:t>to start the GUI of the </a:t>
            </a:r>
            <a:r>
              <a:rPr lang="en-US" dirty="0" err="1" smtClean="0"/>
              <a:t>Raspbian</a:t>
            </a:r>
            <a:r>
              <a:rPr lang="en-US" dirty="0" smtClean="0"/>
              <a:t>.</a:t>
            </a:r>
            <a:endParaRPr lang="en-IN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553" y="1845735"/>
            <a:ext cx="5014116" cy="42202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" y="5762673"/>
            <a:ext cx="866421" cy="10953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71" y="76118"/>
            <a:ext cx="1847850" cy="371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465" y="76118"/>
            <a:ext cx="2495550" cy="6191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58055" y="6450031"/>
            <a:ext cx="435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Copyright Robosapiens Technology Pvt. Ltd.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20316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137</TotalTime>
  <Words>398</Words>
  <Application>Microsoft Office PowerPoint</Application>
  <PresentationFormat>Widescreen</PresentationFormat>
  <Paragraphs>75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Calibri Light</vt:lpstr>
      <vt:lpstr>Retrospect</vt:lpstr>
      <vt:lpstr>Preparing Raspberry Pi for First Use.</vt:lpstr>
      <vt:lpstr>Preparing NOOBS for first use</vt:lpstr>
      <vt:lpstr>The online Download Source</vt:lpstr>
      <vt:lpstr>Formatting SD Card</vt:lpstr>
      <vt:lpstr>Copying NOOBS installation Files.</vt:lpstr>
      <vt:lpstr>Connecting Raspberry Pi to peripherals</vt:lpstr>
      <vt:lpstr>The First Boot Screen</vt:lpstr>
      <vt:lpstr>Raspbian Boot screen</vt:lpstr>
      <vt:lpstr>Login to your Raspberry Pi</vt:lpstr>
      <vt:lpstr>The Raspbian GUI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Preparing Raspberry Pi for First Use.</dc:title>
  <dc:creator>Kkulbhushan Srivastava</dc:creator>
  <cp:lastModifiedBy>Kkulbhushan Srivastava</cp:lastModifiedBy>
  <cp:revision>13</cp:revision>
  <dcterms:created xsi:type="dcterms:W3CDTF">2015-10-19T05:24:57Z</dcterms:created>
  <dcterms:modified xsi:type="dcterms:W3CDTF">2015-10-19T09:07:27Z</dcterms:modified>
</cp:coreProperties>
</file>

<file path=docProps/thumbnail.jpeg>
</file>